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2" r:id="rId2"/>
    <p:sldId id="273" r:id="rId3"/>
    <p:sldId id="27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6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DC75A2-1C53-9E45-89D3-6CBE9128B059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81F7E2F-2E64-BD4B-B903-93EC3F92AF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DIVERGENT PLATES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10800000">
            <a:off x="1242646" y="2754923"/>
            <a:ext cx="2852616" cy="23250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5198533" y="2754923"/>
            <a:ext cx="3008923" cy="23055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1" y="2235200"/>
            <a:ext cx="2997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/>
              <a:t>Divergent plates move away from each other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52971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CONVERGENT PLATES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21733" y="3217333"/>
            <a:ext cx="2929467" cy="12530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0800000">
            <a:off x="5503333" y="3217333"/>
            <a:ext cx="2929467" cy="12530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20800" y="5130800"/>
            <a:ext cx="63838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/>
              <a:t>Plates that move into one another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05738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244 -0.00093 0.10487 -0.00116 0.15747 -0.00255 C 0.17969 -0.00325 0.20157 -0.0125 0.22414 -0.01482 C 0.24375 -0.01412 0.26355 -0.01389 0.28334 -0.01227 C 0.28525 -0.01227 0.28803 -0.01227 0.28889 -0.00996 C 0.29028 -0.00625 0.28889 -0.00162 0.28889 0.00254 " pathEditMode="relative" ptsTypes="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4861 0.00093 -0.10746 -0.00324 -0.15729 0.00741 C -0.16944 0.00972 -0.18229 0.01482 -0.19444 0.01713 C -0.20677 0.01921 -0.23142 0.02222 -0.23142 0.02222 C -0.25364 0.02037 -0.27604 0.01921 -0.29809 0.01713 C -0.31215 0.01551 -0.29271 0.01065 -0.31285 0.00232 C -0.32014 -0.00092 -0.32743 -0.00254 -0.33507 -0.00254 " pathEditMode="relative" ptsTypes="ffffff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6" grpId="1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TRANSFORMING PLATES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37067" y="2878667"/>
            <a:ext cx="3386666" cy="9990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0800000">
            <a:off x="5204885" y="3877733"/>
            <a:ext cx="3386666" cy="9990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85333" y="5367867"/>
            <a:ext cx="6756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/>
              <a:t>Transforming Plates move past each other horizontally.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20855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9259E-6 L 0.51858 -0.0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0" y="-2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L -0.54323 0.002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7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705</TotalTime>
  <Words>28</Words>
  <Application>Microsoft Macintosh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DIVERGENT PLATES</vt:lpstr>
      <vt:lpstr>CONVERGENT PLATES</vt:lpstr>
      <vt:lpstr>TRANSFORMING PLATES</vt:lpstr>
    </vt:vector>
  </TitlesOfParts>
  <Company>Murfreesboro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 FLOOR SPREADING</dc:title>
  <dc:creator>ashleigh.stone Stone</dc:creator>
  <cp:lastModifiedBy>ashleigh.stone Stone</cp:lastModifiedBy>
  <cp:revision>20</cp:revision>
  <cp:lastPrinted>2011-11-30T19:54:33Z</cp:lastPrinted>
  <dcterms:created xsi:type="dcterms:W3CDTF">2011-11-30T15:12:20Z</dcterms:created>
  <dcterms:modified xsi:type="dcterms:W3CDTF">2012-03-26T22:48:24Z</dcterms:modified>
</cp:coreProperties>
</file>